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95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32C98-021F-4B54-A224-F088F8A7EA7C}" type="datetimeFigureOut">
              <a:rPr lang="en-US" smtClean="0"/>
              <a:pPr/>
              <a:t>18-Sep-15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B71E-5F7F-4304-879E-637FF18734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32C98-021F-4B54-A224-F088F8A7EA7C}" type="datetimeFigureOut">
              <a:rPr lang="en-US" smtClean="0"/>
              <a:pPr/>
              <a:t>18-Sep-15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B71E-5F7F-4304-879E-637FF18734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32C98-021F-4B54-A224-F088F8A7EA7C}" type="datetimeFigureOut">
              <a:rPr lang="en-US" smtClean="0"/>
              <a:pPr/>
              <a:t>18-Sep-15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B71E-5F7F-4304-879E-637FF18734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32C98-021F-4B54-A224-F088F8A7EA7C}" type="datetimeFigureOut">
              <a:rPr lang="en-US" smtClean="0"/>
              <a:pPr/>
              <a:t>18-Sep-15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B71E-5F7F-4304-879E-637FF18734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32C98-021F-4B54-A224-F088F8A7EA7C}" type="datetimeFigureOut">
              <a:rPr lang="en-US" smtClean="0"/>
              <a:pPr/>
              <a:t>18-Sep-15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B71E-5F7F-4304-879E-637FF18734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32C98-021F-4B54-A224-F088F8A7EA7C}" type="datetimeFigureOut">
              <a:rPr lang="en-US" smtClean="0"/>
              <a:pPr/>
              <a:t>18-Sep-15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B71E-5F7F-4304-879E-637FF18734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32C98-021F-4B54-A224-F088F8A7EA7C}" type="datetimeFigureOut">
              <a:rPr lang="en-US" smtClean="0"/>
              <a:pPr/>
              <a:t>18-Sep-15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B71E-5F7F-4304-879E-637FF18734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32C98-021F-4B54-A224-F088F8A7EA7C}" type="datetimeFigureOut">
              <a:rPr lang="en-US" smtClean="0"/>
              <a:pPr/>
              <a:t>18-Sep-15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B71E-5F7F-4304-879E-637FF18734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32C98-021F-4B54-A224-F088F8A7EA7C}" type="datetimeFigureOut">
              <a:rPr lang="en-US" smtClean="0"/>
              <a:pPr/>
              <a:t>18-Sep-15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B71E-5F7F-4304-879E-637FF18734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32C98-021F-4B54-A224-F088F8A7EA7C}" type="datetimeFigureOut">
              <a:rPr lang="en-US" smtClean="0"/>
              <a:pPr/>
              <a:t>18-Sep-15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B71E-5F7F-4304-879E-637FF18734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32C98-021F-4B54-A224-F088F8A7EA7C}" type="datetimeFigureOut">
              <a:rPr lang="en-US" smtClean="0"/>
              <a:pPr/>
              <a:t>18-Sep-15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B71E-5F7F-4304-879E-637FF18734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32C98-021F-4B54-A224-F088F8A7EA7C}" type="datetimeFigureOut">
              <a:rPr lang="en-US" smtClean="0"/>
              <a:pPr/>
              <a:t>18-Sep-15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4B71E-5F7F-4304-879E-637FF18734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3219450"/>
          </a:xfrm>
        </p:spPr>
        <p:txBody>
          <a:bodyPr/>
          <a:lstStyle/>
          <a:p>
            <a:r>
              <a:rPr lang="en-US" dirty="0" smtClean="0"/>
              <a:t>Mediation In Intellectual Property Disputes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23</a:t>
            </a:r>
            <a:r>
              <a:rPr lang="en-US" baseline="30000" dirty="0" smtClean="0"/>
              <a:t>rd</a:t>
            </a:r>
            <a:r>
              <a:rPr lang="en-US" dirty="0" smtClean="0"/>
              <a:t> September, 2015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</a:t>
            </a:r>
            <a:r>
              <a:rPr lang="en-US" dirty="0" smtClean="0"/>
              <a:t> Usual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‘Property’ to be protected ?</a:t>
            </a:r>
          </a:p>
          <a:p>
            <a:r>
              <a:rPr lang="en-US" dirty="0" smtClean="0"/>
              <a:t>Who has the right to exploit ?</a:t>
            </a:r>
            <a:endParaRPr lang="en-US" dirty="0" smtClean="0"/>
          </a:p>
          <a:p>
            <a:r>
              <a:rPr lang="en-US" dirty="0" smtClean="0"/>
              <a:t>Is the IP right implied by law or created by contract ?</a:t>
            </a:r>
          </a:p>
          <a:p>
            <a:r>
              <a:rPr lang="en-US" dirty="0" smtClean="0"/>
              <a:t>How do the consequences pan out in different jurisdictions of: (1) an order; (2) a settlement ?</a:t>
            </a:r>
          </a:p>
          <a:p>
            <a:r>
              <a:rPr lang="en-US" dirty="0" smtClean="0"/>
              <a:t>How best can who CREATE Value &amp; CLAIM it?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Vagaries of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Every person has a certain life-span.</a:t>
            </a:r>
          </a:p>
          <a:p>
            <a:r>
              <a:rPr lang="en-US" dirty="0" smtClean="0"/>
              <a:t>Every thing has a certain life-force.</a:t>
            </a:r>
          </a:p>
          <a:p>
            <a:r>
              <a:rPr lang="en-US" dirty="0" smtClean="0"/>
              <a:t>Every jurisdiction has it peculiarities.</a:t>
            </a:r>
          </a:p>
          <a:p>
            <a:r>
              <a:rPr lang="en-US" dirty="0" smtClean="0"/>
              <a:t>Every idea is only potentially valuable.</a:t>
            </a:r>
          </a:p>
          <a:p>
            <a:r>
              <a:rPr lang="en-US" dirty="0" smtClean="0"/>
              <a:t>Evert creation is useful only in a context.</a:t>
            </a:r>
          </a:p>
          <a:p>
            <a:r>
              <a:rPr lang="en-US" dirty="0" smtClean="0"/>
              <a:t>Every dispute is a creation of perspectives.</a:t>
            </a:r>
          </a:p>
          <a:p>
            <a:r>
              <a:rPr lang="en-US" dirty="0" smtClean="0"/>
              <a:t>Every resolution is borne of creative perspectives.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Purpose of Mediation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paramount, if not the sole, purpose of Mediation in Intellectual Property disputes is to achieve a SUSTAINABLE end result which: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- CREATES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- CLAIMS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&amp;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- EXPLOITS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OPTIMUM VALUE</a:t>
            </a:r>
          </a:p>
          <a:p>
            <a:pPr>
              <a:buNone/>
            </a:pPr>
            <a:r>
              <a:rPr lang="en-US" smtClean="0"/>
              <a:t>	</a:t>
            </a:r>
            <a:r>
              <a:rPr lang="en-US" smtClean="0"/>
              <a:t> for </a:t>
            </a:r>
            <a:r>
              <a:rPr lang="en-US" dirty="0" smtClean="0"/>
              <a:t>the </a:t>
            </a:r>
            <a:r>
              <a:rPr lang="en-US" smtClean="0"/>
              <a:t>Maximum Time and People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Charm of Mediation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contrasted with a formal, adversarial process requiring some sort of adjudication, a collaborative process conducted with the assistance of a trained neutral affords parties the opportunity to get into a joint problem-solving mode which transcends all the constraints of a formal process, to explore and achieve creative outcomes far beyond the ‘four corners of the law’.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223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Mediation In Intellectual Property Disputes</vt:lpstr>
      <vt:lpstr>Some Usual Questions</vt:lpstr>
      <vt:lpstr>Vagaries of Life</vt:lpstr>
      <vt:lpstr>The Purpose of Mediation</vt:lpstr>
      <vt:lpstr>The Charm of Mediation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Mediation In Intellectual Property Disputes</dc:title>
  <dc:creator>User</dc:creator>
  <cp:lastModifiedBy>User</cp:lastModifiedBy>
  <cp:revision>2</cp:revision>
  <dcterms:created xsi:type="dcterms:W3CDTF">2015-09-16T16:54:25Z</dcterms:created>
  <dcterms:modified xsi:type="dcterms:W3CDTF">2015-09-18T12:55:48Z</dcterms:modified>
</cp:coreProperties>
</file>